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DC63F"/>
    <a:srgbClr val="8CC63E"/>
    <a:srgbClr val="DE5C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447" autoAdjust="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752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C8D0A8-F13B-490B-AAF5-A23C0358C4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1D796C-7EC5-4CF8-A6A1-53B81AD013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D464E-0CA4-4901-A49D-BEE1AD6E38DD}" type="datetimeFigureOut">
              <a:rPr lang="th-TH" smtClean="0"/>
              <a:t>29/12/64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90581C-E7AE-4F4A-8FA6-AE057ACB03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B82F48-5A7A-456B-AA97-47CA214356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B96D6-F7CD-41B8-9ECD-01A4A1AFDF1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9203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8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v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8A2C0-F021-413A-81DA-3DA36E1DC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202" y="2122909"/>
            <a:ext cx="10515600" cy="1306091"/>
          </a:xfrm>
        </p:spPr>
        <p:txBody>
          <a:bodyPr anchor="b"/>
          <a:lstStyle>
            <a:lvl1pPr>
              <a:defRPr sz="6000">
                <a:solidFill>
                  <a:srgbClr val="00B050"/>
                </a:solidFill>
                <a:latin typeface="CHULALONGKORN" panose="02000506050000020004" pitchFamily="50" charset="-34"/>
                <a:cs typeface="CHULALONGKORN" panose="02000506050000020004" pitchFamily="50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036C10-4E80-49B4-AB60-D47990A1F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3202" y="35925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CHULALONGKORN" panose="02000506050000020004" pitchFamily="50" charset="-34"/>
                <a:cs typeface="CHULALONGKORN" panose="02000506050000020004" pitchFamily="50" charset="-34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D7793-A95D-41EA-90F9-BA32DE321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HULALONGKORN" panose="02000506050000020004" pitchFamily="50" charset="-34"/>
                <a:cs typeface="CHULALONGKORN" panose="02000506050000020004" pitchFamily="50" charset="-34"/>
              </a:defRPr>
            </a:lvl1pPr>
          </a:lstStyle>
          <a:p>
            <a:fld id="{7EE05C35-DB3C-4945-BAAC-4C8A6BD5078D}" type="datetimeFigureOut">
              <a:rPr lang="en-US" smtClean="0"/>
              <a:pPr/>
              <a:t>12/29/2021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03EC6-78B3-4A29-B694-656B2456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HULALONGKORN" panose="02000506050000020004" pitchFamily="50" charset="-34"/>
                <a:cs typeface="CHULALONGKORN" panose="02000506050000020004" pitchFamily="50" charset="-34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F0953-9452-40BF-8F76-CDE095C27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HULALONGKORN" panose="02000506050000020004" pitchFamily="50" charset="-34"/>
                <a:cs typeface="CHULALONGKORN" panose="02000506050000020004" pitchFamily="50" charset="-34"/>
              </a:defRPr>
            </a:lvl1pPr>
          </a:lstStyle>
          <a:p>
            <a:fld id="{2EAC2407-5E29-4FF0-9185-718B880FA5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16CCA6-2687-4B09-98CA-DCF20C9182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34210" y="35692"/>
            <a:ext cx="1856963" cy="104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66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D7793-A95D-41EA-90F9-BA32DE321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HULALONGKORN" panose="02000506050000020004" pitchFamily="50" charset="-34"/>
                <a:cs typeface="CHULALONGKORN" panose="02000506050000020004" pitchFamily="50" charset="-34"/>
              </a:defRPr>
            </a:lvl1pPr>
          </a:lstStyle>
          <a:p>
            <a:fld id="{7EE05C35-DB3C-4945-BAAC-4C8A6BD5078D}" type="datetimeFigureOut">
              <a:rPr lang="en-US" smtClean="0"/>
              <a:pPr/>
              <a:t>12/29/2021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03EC6-78B3-4A29-B694-656B2456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HULALONGKORN" panose="02000506050000020004" pitchFamily="50" charset="-34"/>
                <a:cs typeface="CHULALONGKORN" panose="02000506050000020004" pitchFamily="50" charset="-34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F0953-9452-40BF-8F76-CDE095C27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HULALONGKORN" panose="02000506050000020004" pitchFamily="50" charset="-34"/>
                <a:cs typeface="CHULALONGKORN" panose="02000506050000020004" pitchFamily="50" charset="-34"/>
              </a:defRPr>
            </a:lvl1pPr>
          </a:lstStyle>
          <a:p>
            <a:fld id="{2EAC2407-5E29-4FF0-9185-718B880FA53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D812737-0F6C-4A9B-AC9B-E4F6A6842794}"/>
              </a:ext>
            </a:extLst>
          </p:cNvPr>
          <p:cNvGrpSpPr/>
          <p:nvPr userDrawn="1"/>
        </p:nvGrpSpPr>
        <p:grpSpPr>
          <a:xfrm>
            <a:off x="2901398" y="1689600"/>
            <a:ext cx="6389204" cy="3904578"/>
            <a:chOff x="2901398" y="1689600"/>
            <a:chExt cx="6389204" cy="390457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F6D0DA4-3535-4DBF-B009-C65C77C06802}"/>
                </a:ext>
              </a:extLst>
            </p:cNvPr>
            <p:cNvGrpSpPr/>
            <p:nvPr userDrawn="1"/>
          </p:nvGrpSpPr>
          <p:grpSpPr>
            <a:xfrm>
              <a:off x="4109861" y="4420066"/>
              <a:ext cx="3972278" cy="1174112"/>
              <a:chOff x="4309080" y="4144021"/>
              <a:chExt cx="3972278" cy="117411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92E4997A-3F64-4CEA-8AB8-73F7C6408231}"/>
                  </a:ext>
                </a:extLst>
              </p:cNvPr>
              <p:cNvGrpSpPr/>
              <p:nvPr userDrawn="1"/>
            </p:nvGrpSpPr>
            <p:grpSpPr>
              <a:xfrm>
                <a:off x="6289687" y="4144021"/>
                <a:ext cx="1043654" cy="393100"/>
                <a:chOff x="4150404" y="5200378"/>
                <a:chExt cx="1043654" cy="393100"/>
              </a:xfrm>
            </p:grpSpPr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B1799AE-64FC-48D2-809D-643707F1F6FA}"/>
                    </a:ext>
                  </a:extLst>
                </p:cNvPr>
                <p:cNvSpPr txBox="1"/>
                <p:nvPr userDrawn="1"/>
              </p:nvSpPr>
              <p:spPr>
                <a:xfrm>
                  <a:off x="4410492" y="5224146"/>
                  <a:ext cx="783566" cy="36933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r>
                    <a:rPr lang="en-US" dirty="0"/>
                    <a:t>@nrct</a:t>
                  </a:r>
                  <a:endParaRPr lang="th-TH" dirty="0"/>
                </a:p>
              </p:txBody>
            </p:sp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42B64EE3-1088-4AD3-AE1F-15507EBD84B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 rot="16200000">
                  <a:off x="4150404" y="5200378"/>
                  <a:ext cx="288000" cy="288000"/>
                </a:xfrm>
                <a:prstGeom prst="rect">
                  <a:avLst/>
                </a:prstGeom>
              </p:spPr>
            </p:pic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8EF81CBB-BBAF-4E37-85B0-F9E8B629ECD1}"/>
                  </a:ext>
                </a:extLst>
              </p:cNvPr>
              <p:cNvGrpSpPr/>
              <p:nvPr userDrawn="1"/>
            </p:nvGrpSpPr>
            <p:grpSpPr>
              <a:xfrm>
                <a:off x="4319260" y="4548766"/>
                <a:ext cx="1441142" cy="377565"/>
                <a:chOff x="4182332" y="4706469"/>
                <a:chExt cx="1441142" cy="377565"/>
              </a:xfrm>
            </p:grpSpPr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4E55FAB-494B-42BE-AFD0-89AEDE3027A3}"/>
                    </a:ext>
                  </a:extLst>
                </p:cNvPr>
                <p:cNvSpPr txBox="1"/>
                <p:nvPr userDrawn="1"/>
              </p:nvSpPr>
              <p:spPr>
                <a:xfrm>
                  <a:off x="4467159" y="4714702"/>
                  <a:ext cx="1156315" cy="36933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dirty="0"/>
                    <a:t>nrctofficial</a:t>
                  </a:r>
                  <a:endParaRPr lang="th-TH" dirty="0"/>
                </a:p>
              </p:txBody>
            </p:sp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102226D4-AEE5-44DF-9494-D15D9CE1E3E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4182332" y="4706469"/>
                  <a:ext cx="288000" cy="288000"/>
                </a:xfrm>
                <a:prstGeom prst="rect">
                  <a:avLst/>
                </a:prstGeom>
              </p:spPr>
            </p:pic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A06CB094-260B-480D-A9B8-EFC85E865662}"/>
                  </a:ext>
                </a:extLst>
              </p:cNvPr>
              <p:cNvGrpSpPr/>
              <p:nvPr userDrawn="1"/>
            </p:nvGrpSpPr>
            <p:grpSpPr>
              <a:xfrm>
                <a:off x="4309080" y="4147269"/>
                <a:ext cx="1451837" cy="378753"/>
                <a:chOff x="4230487" y="4171359"/>
                <a:chExt cx="1451837" cy="378753"/>
              </a:xfrm>
            </p:grpSpPr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C7E7203-65AF-4845-BD5C-D02C69AAB162}"/>
                    </a:ext>
                  </a:extLst>
                </p:cNvPr>
                <p:cNvSpPr txBox="1"/>
                <p:nvPr userDrawn="1"/>
              </p:nvSpPr>
              <p:spPr>
                <a:xfrm>
                  <a:off x="4549507" y="4180780"/>
                  <a:ext cx="1132817" cy="36933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r>
                    <a:rPr lang="en-US" dirty="0"/>
                    <a:t>nrctofficial</a:t>
                  </a:r>
                  <a:endParaRPr lang="th-TH" dirty="0"/>
                </a:p>
              </p:txBody>
            </p:sp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F89ED364-13AB-4279-89FB-1FE7F3678AB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4230487" y="4171359"/>
                  <a:ext cx="297545" cy="297545"/>
                </a:xfrm>
                <a:prstGeom prst="rect">
                  <a:avLst/>
                </a:prstGeom>
              </p:spPr>
            </p:pic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55D1F3E8-434F-4EE8-85BC-5890AFAB969B}"/>
                  </a:ext>
                </a:extLst>
              </p:cNvPr>
              <p:cNvGrpSpPr/>
              <p:nvPr userDrawn="1"/>
            </p:nvGrpSpPr>
            <p:grpSpPr>
              <a:xfrm>
                <a:off x="6265969" y="4537121"/>
                <a:ext cx="1741114" cy="369332"/>
                <a:chOff x="6505654" y="4633851"/>
                <a:chExt cx="1741114" cy="369332"/>
              </a:xfrm>
            </p:grpSpPr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A9906F7-F1C0-470E-BE77-E3DB4B041FA4}"/>
                    </a:ext>
                  </a:extLst>
                </p:cNvPr>
                <p:cNvSpPr txBox="1"/>
                <p:nvPr userDrawn="1"/>
              </p:nvSpPr>
              <p:spPr>
                <a:xfrm>
                  <a:off x="6830160" y="4633851"/>
                  <a:ext cx="1416608" cy="36933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dirty="0"/>
                    <a:t>pr.@nrct.go.th</a:t>
                  </a:r>
                  <a:endParaRPr lang="th-TH" dirty="0"/>
                </a:p>
              </p:txBody>
            </p:sp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3D95DBD3-E43D-4C3A-8517-E2CA712388D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6505654" y="4643508"/>
                  <a:ext cx="324506" cy="324506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C4ACD63-B6AC-4861-9F20-2C20B7D88099}"/>
                  </a:ext>
                </a:extLst>
              </p:cNvPr>
              <p:cNvGrpSpPr/>
              <p:nvPr userDrawn="1"/>
            </p:nvGrpSpPr>
            <p:grpSpPr>
              <a:xfrm>
                <a:off x="6258018" y="4906014"/>
                <a:ext cx="2023340" cy="412119"/>
                <a:chOff x="6532972" y="5044202"/>
                <a:chExt cx="2023340" cy="412119"/>
              </a:xfrm>
            </p:grpSpPr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B55C924-609D-4340-9AF6-138015D3A9D1}"/>
                    </a:ext>
                  </a:extLst>
                </p:cNvPr>
                <p:cNvSpPr txBox="1"/>
                <p:nvPr userDrawn="1"/>
              </p:nvSpPr>
              <p:spPr>
                <a:xfrm>
                  <a:off x="6892690" y="5086989"/>
                  <a:ext cx="1663622" cy="36933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r>
                    <a:rPr lang="en-US" dirty="0"/>
                    <a:t>0 2579 1370 - 9</a:t>
                  </a:r>
                  <a:endParaRPr lang="th-TH" dirty="0"/>
                </a:p>
              </p:txBody>
            </p:sp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43B4E402-B622-44C6-AE94-45152122CAEC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6532972" y="5044202"/>
                  <a:ext cx="324506" cy="324506"/>
                </a:xfrm>
                <a:prstGeom prst="rect">
                  <a:avLst/>
                </a:prstGeom>
              </p:spPr>
            </p:pic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661DC7B-9570-45EC-B35C-5BD92D81CA29}"/>
                  </a:ext>
                </a:extLst>
              </p:cNvPr>
              <p:cNvSpPr txBox="1"/>
              <p:nvPr userDrawn="1"/>
            </p:nvSpPr>
            <p:spPr>
              <a:xfrm>
                <a:off x="4646907" y="4947369"/>
                <a:ext cx="1221156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l"/>
                <a:r>
                  <a:rPr lang="en-US" dirty="0"/>
                  <a:t>nrctofficial</a:t>
                </a:r>
                <a:endParaRPr lang="th-TH" dirty="0"/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5F4CAC22-BED4-41C6-B7C4-E4CA6442BC9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325426" y="4947369"/>
                <a:ext cx="288000" cy="288000"/>
              </a:xfrm>
              <a:prstGeom prst="rect">
                <a:avLst/>
              </a:prstGeom>
            </p:spPr>
          </p:pic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E901C16-869F-4FDA-A5D9-3C74F43D003B}"/>
                </a:ext>
              </a:extLst>
            </p:cNvPr>
            <p:cNvGrpSpPr/>
            <p:nvPr userDrawn="1"/>
          </p:nvGrpSpPr>
          <p:grpSpPr>
            <a:xfrm>
              <a:off x="2901398" y="2963097"/>
              <a:ext cx="6389204" cy="1300448"/>
              <a:chOff x="2728870" y="2963097"/>
              <a:chExt cx="6389204" cy="1300448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2893E1-4CB9-4F7E-A042-FC5ED0096256}"/>
                  </a:ext>
                </a:extLst>
              </p:cNvPr>
              <p:cNvSpPr txBox="1"/>
              <p:nvPr userDrawn="1"/>
            </p:nvSpPr>
            <p:spPr>
              <a:xfrm>
                <a:off x="2728870" y="2963097"/>
                <a:ext cx="6389204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th-TH" sz="2400" b="1" i="0" dirty="0"/>
                  <a:t>สำนักงานการวิจัยแห่งชาติ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667CE1-5F96-4E3A-A31E-7CB3A084E408}"/>
                  </a:ext>
                </a:extLst>
              </p:cNvPr>
              <p:cNvSpPr txBox="1"/>
              <p:nvPr userDrawn="1"/>
            </p:nvSpPr>
            <p:spPr>
              <a:xfrm>
                <a:off x="4889678" y="3863435"/>
                <a:ext cx="2067589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000" dirty="0"/>
                  <a:t>www.nrct.go.th</a:t>
                </a:r>
                <a:endParaRPr lang="th-TH" sz="2000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D7C5D17-386C-47AC-BC02-5AA31FA490E5}"/>
                  </a:ext>
                </a:extLst>
              </p:cNvPr>
              <p:cNvSpPr txBox="1"/>
              <p:nvPr userDrawn="1"/>
            </p:nvSpPr>
            <p:spPr>
              <a:xfrm>
                <a:off x="2728870" y="3336026"/>
                <a:ext cx="6389204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th-TH" sz="2400" b="1" i="0" dirty="0"/>
                  <a:t>กระทรวงการอุดมศึกษา วิทยาศาสตร์ วิจัยและนวัตกรรม</a:t>
                </a:r>
              </a:p>
            </p:txBody>
          </p:sp>
        </p:grp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058AA95-8CA6-4B2A-8DE3-CFC3B2CAF8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67519" y="1689600"/>
              <a:ext cx="1856963" cy="10445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1553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 1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842280-686F-42D9-953D-E18A6E1B0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HULALONGKORN" panose="02000506050000020004" pitchFamily="50" charset="-34"/>
                <a:cs typeface="CHULALONGKORN" panose="02000506050000020004" pitchFamily="50" charset="-34"/>
              </a:defRPr>
            </a:lvl1pPr>
          </a:lstStyle>
          <a:p>
            <a:fld id="{7EE05C35-DB3C-4945-BAAC-4C8A6BD5078D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DD8D1D-C986-40D9-BF17-DC1720B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HULALONGKORN" panose="02000506050000020004" pitchFamily="50" charset="-34"/>
                <a:cs typeface="CHULALONGKORN" panose="02000506050000020004" pitchFamily="50" charset="-34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DD1DB-8010-45A0-8513-0DD132E4D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HULALONGKORN" panose="02000506050000020004" pitchFamily="50" charset="-34"/>
                <a:cs typeface="CHULALONGKORN" panose="02000506050000020004" pitchFamily="50" charset="-34"/>
              </a:defRPr>
            </a:lvl1pPr>
          </a:lstStyle>
          <a:p>
            <a:fld id="{2EAC2407-5E29-4FF0-9185-718B880FA5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78DF76B-885F-48D6-B064-ED19D7908C28}"/>
              </a:ext>
            </a:extLst>
          </p:cNvPr>
          <p:cNvGrpSpPr/>
          <p:nvPr userDrawn="1"/>
        </p:nvGrpSpPr>
        <p:grpSpPr>
          <a:xfrm>
            <a:off x="2901398" y="1689600"/>
            <a:ext cx="6389204" cy="3904578"/>
            <a:chOff x="2901398" y="1689600"/>
            <a:chExt cx="6389204" cy="3904578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CA7D4BC-88BE-43CC-B2C6-E315BAD757CE}"/>
                </a:ext>
              </a:extLst>
            </p:cNvPr>
            <p:cNvGrpSpPr/>
            <p:nvPr userDrawn="1"/>
          </p:nvGrpSpPr>
          <p:grpSpPr>
            <a:xfrm>
              <a:off x="4109861" y="4420066"/>
              <a:ext cx="3972278" cy="1174112"/>
              <a:chOff x="4309080" y="4144021"/>
              <a:chExt cx="3972278" cy="1174112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D2E00062-A2D0-4FBC-9C91-4CE46E05CBBC}"/>
                  </a:ext>
                </a:extLst>
              </p:cNvPr>
              <p:cNvGrpSpPr/>
              <p:nvPr userDrawn="1"/>
            </p:nvGrpSpPr>
            <p:grpSpPr>
              <a:xfrm>
                <a:off x="6289687" y="4144021"/>
                <a:ext cx="1043654" cy="393100"/>
                <a:chOff x="4150404" y="5200378"/>
                <a:chExt cx="1043654" cy="393100"/>
              </a:xfrm>
            </p:grpSpPr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3445A01C-244A-4035-BD13-D2816FD0050C}"/>
                    </a:ext>
                  </a:extLst>
                </p:cNvPr>
                <p:cNvSpPr txBox="1"/>
                <p:nvPr userDrawn="1"/>
              </p:nvSpPr>
              <p:spPr>
                <a:xfrm>
                  <a:off x="4410492" y="5224146"/>
                  <a:ext cx="783566" cy="36933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r>
                    <a:rPr lang="en-US" dirty="0">
                      <a:solidFill>
                        <a:schemeClr val="bg1"/>
                      </a:solidFill>
                    </a:rPr>
                    <a:t>@nrct</a:t>
                  </a:r>
                  <a:endParaRPr lang="th-TH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72" name="Picture 71">
                  <a:extLst>
                    <a:ext uri="{FF2B5EF4-FFF2-40B4-BE49-F238E27FC236}">
                      <a16:creationId xmlns:a16="http://schemas.microsoft.com/office/drawing/2014/main" id="{D2E1CDE2-B0A4-4527-829A-083AEAACFB6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 rot="16200000">
                  <a:off x="4150404" y="5200378"/>
                  <a:ext cx="288000" cy="288000"/>
                </a:xfrm>
                <a:prstGeom prst="rect">
                  <a:avLst/>
                </a:prstGeom>
              </p:spPr>
            </p:pic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27663257-90EE-451E-9ADF-7E9F594ADC07}"/>
                  </a:ext>
                </a:extLst>
              </p:cNvPr>
              <p:cNvGrpSpPr/>
              <p:nvPr userDrawn="1"/>
            </p:nvGrpSpPr>
            <p:grpSpPr>
              <a:xfrm>
                <a:off x="4319260" y="4548766"/>
                <a:ext cx="1441142" cy="377565"/>
                <a:chOff x="4182332" y="4706469"/>
                <a:chExt cx="1441142" cy="377565"/>
              </a:xfrm>
            </p:grpSpPr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D0D4CF46-316C-41CF-A3DF-FF76ED2D228A}"/>
                    </a:ext>
                  </a:extLst>
                </p:cNvPr>
                <p:cNvSpPr txBox="1"/>
                <p:nvPr userDrawn="1"/>
              </p:nvSpPr>
              <p:spPr>
                <a:xfrm>
                  <a:off x="4467159" y="4714702"/>
                  <a:ext cx="1156315" cy="36933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nrctofficial</a:t>
                  </a:r>
                  <a:endParaRPr lang="th-TH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70" name="Picture 69">
                  <a:extLst>
                    <a:ext uri="{FF2B5EF4-FFF2-40B4-BE49-F238E27FC236}">
                      <a16:creationId xmlns:a16="http://schemas.microsoft.com/office/drawing/2014/main" id="{8040C31B-D878-4472-8F35-66AABBB6D13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4182332" y="4706469"/>
                  <a:ext cx="288000" cy="288000"/>
                </a:xfrm>
                <a:prstGeom prst="rect">
                  <a:avLst/>
                </a:prstGeom>
              </p:spPr>
            </p:pic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E585E86C-0CD2-46EA-AE79-1FDCE5A6A7D8}"/>
                  </a:ext>
                </a:extLst>
              </p:cNvPr>
              <p:cNvGrpSpPr/>
              <p:nvPr userDrawn="1"/>
            </p:nvGrpSpPr>
            <p:grpSpPr>
              <a:xfrm>
                <a:off x="4309080" y="4147269"/>
                <a:ext cx="1451837" cy="378753"/>
                <a:chOff x="4230487" y="4171359"/>
                <a:chExt cx="1451837" cy="378753"/>
              </a:xfrm>
            </p:grpSpPr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BF119B1-7BC9-4AAC-9A50-FB5E6F2CD9D5}"/>
                    </a:ext>
                  </a:extLst>
                </p:cNvPr>
                <p:cNvSpPr txBox="1"/>
                <p:nvPr userDrawn="1"/>
              </p:nvSpPr>
              <p:spPr>
                <a:xfrm>
                  <a:off x="4549507" y="4180780"/>
                  <a:ext cx="1132817" cy="36933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r>
                    <a:rPr lang="en-US" dirty="0">
                      <a:solidFill>
                        <a:schemeClr val="bg1"/>
                      </a:solidFill>
                    </a:rPr>
                    <a:t>nrctofficial</a:t>
                  </a:r>
                  <a:endParaRPr lang="th-TH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68" name="Picture 67">
                  <a:extLst>
                    <a:ext uri="{FF2B5EF4-FFF2-40B4-BE49-F238E27FC236}">
                      <a16:creationId xmlns:a16="http://schemas.microsoft.com/office/drawing/2014/main" id="{809822EE-5399-4FDC-9DB1-D7966815C3C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4230487" y="4171359"/>
                  <a:ext cx="297545" cy="297545"/>
                </a:xfrm>
                <a:prstGeom prst="rect">
                  <a:avLst/>
                </a:prstGeom>
              </p:spPr>
            </p:pic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C58545C6-BF05-4143-AA62-CCEFF1E81CE0}"/>
                  </a:ext>
                </a:extLst>
              </p:cNvPr>
              <p:cNvGrpSpPr/>
              <p:nvPr userDrawn="1"/>
            </p:nvGrpSpPr>
            <p:grpSpPr>
              <a:xfrm>
                <a:off x="6265969" y="4537121"/>
                <a:ext cx="1741114" cy="369332"/>
                <a:chOff x="6505654" y="4633851"/>
                <a:chExt cx="1741114" cy="369332"/>
              </a:xfrm>
            </p:grpSpPr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49491B59-31EE-4582-B001-3F9F1927F2B4}"/>
                    </a:ext>
                  </a:extLst>
                </p:cNvPr>
                <p:cNvSpPr txBox="1"/>
                <p:nvPr userDrawn="1"/>
              </p:nvSpPr>
              <p:spPr>
                <a:xfrm>
                  <a:off x="6830160" y="4633851"/>
                  <a:ext cx="1416608" cy="36933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pr.@nrct.go.th</a:t>
                  </a:r>
                  <a:endParaRPr lang="th-TH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66" name="Picture 65">
                  <a:extLst>
                    <a:ext uri="{FF2B5EF4-FFF2-40B4-BE49-F238E27FC236}">
                      <a16:creationId xmlns:a16="http://schemas.microsoft.com/office/drawing/2014/main" id="{52C0BD48-D71D-4166-A262-9E1F2D800320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6505654" y="4643508"/>
                  <a:ext cx="324506" cy="324506"/>
                </a:xfrm>
                <a:prstGeom prst="rect">
                  <a:avLst/>
                </a:prstGeom>
              </p:spPr>
            </p:pic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629C77BD-70EB-4C87-A1DC-5C373FA5C98E}"/>
                  </a:ext>
                </a:extLst>
              </p:cNvPr>
              <p:cNvGrpSpPr/>
              <p:nvPr userDrawn="1"/>
            </p:nvGrpSpPr>
            <p:grpSpPr>
              <a:xfrm>
                <a:off x="6258018" y="4906014"/>
                <a:ext cx="2023340" cy="412119"/>
                <a:chOff x="6532972" y="5044202"/>
                <a:chExt cx="2023340" cy="412119"/>
              </a:xfrm>
            </p:grpSpPr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41F2203B-AF9A-4D24-983D-710AD5AE1B48}"/>
                    </a:ext>
                  </a:extLst>
                </p:cNvPr>
                <p:cNvSpPr txBox="1"/>
                <p:nvPr userDrawn="1"/>
              </p:nvSpPr>
              <p:spPr>
                <a:xfrm>
                  <a:off x="6892690" y="5086989"/>
                  <a:ext cx="1663622" cy="36933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r>
                    <a:rPr lang="en-US" dirty="0">
                      <a:solidFill>
                        <a:schemeClr val="bg1"/>
                      </a:solidFill>
                    </a:rPr>
                    <a:t>0 2579 1370 - 9</a:t>
                  </a:r>
                  <a:endParaRPr lang="th-TH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64" name="Picture 63">
                  <a:extLst>
                    <a:ext uri="{FF2B5EF4-FFF2-40B4-BE49-F238E27FC236}">
                      <a16:creationId xmlns:a16="http://schemas.microsoft.com/office/drawing/2014/main" id="{C38F7507-AB01-479C-BD71-2C98AD1B301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6532972" y="5044202"/>
                  <a:ext cx="324506" cy="324506"/>
                </a:xfrm>
                <a:prstGeom prst="rect">
                  <a:avLst/>
                </a:prstGeom>
              </p:spPr>
            </p:pic>
          </p:grp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E94E505-8F1F-4C3A-BBCC-E87FD317AD5B}"/>
                  </a:ext>
                </a:extLst>
              </p:cNvPr>
              <p:cNvSpPr txBox="1"/>
              <p:nvPr userDrawn="1"/>
            </p:nvSpPr>
            <p:spPr>
              <a:xfrm>
                <a:off x="4646907" y="4947369"/>
                <a:ext cx="1221156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l"/>
                <a:r>
                  <a:rPr lang="en-US" dirty="0">
                    <a:solidFill>
                      <a:schemeClr val="bg1"/>
                    </a:solidFill>
                  </a:rPr>
                  <a:t>nrctofficial</a:t>
                </a:r>
                <a:endParaRPr lang="th-TH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3D0F32CC-2434-47B4-9A28-83CC1FC0FA9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325426" y="4947369"/>
                <a:ext cx="288000" cy="288000"/>
              </a:xfrm>
              <a:prstGeom prst="rect">
                <a:avLst/>
              </a:prstGeom>
            </p:spPr>
          </p:pic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594188D-F41E-4BBB-9343-66B6FB630593}"/>
                </a:ext>
              </a:extLst>
            </p:cNvPr>
            <p:cNvGrpSpPr/>
            <p:nvPr userDrawn="1"/>
          </p:nvGrpSpPr>
          <p:grpSpPr>
            <a:xfrm>
              <a:off x="2901398" y="2963097"/>
              <a:ext cx="6389204" cy="1300448"/>
              <a:chOff x="2728870" y="2963097"/>
              <a:chExt cx="6389204" cy="1300448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0A73E91-E556-4208-A76F-06C12CCDBA91}"/>
                  </a:ext>
                </a:extLst>
              </p:cNvPr>
              <p:cNvSpPr txBox="1"/>
              <p:nvPr userDrawn="1"/>
            </p:nvSpPr>
            <p:spPr>
              <a:xfrm>
                <a:off x="2728870" y="2963097"/>
                <a:ext cx="6389204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th-TH" sz="2400" b="1" i="0" dirty="0">
                    <a:solidFill>
                      <a:schemeClr val="bg1"/>
                    </a:solidFill>
                  </a:rPr>
                  <a:t>สำนักงานการวิจัยแห่งชาติ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49721E6-6150-4CA3-B80D-285DFFE4E0F2}"/>
                  </a:ext>
                </a:extLst>
              </p:cNvPr>
              <p:cNvSpPr txBox="1"/>
              <p:nvPr userDrawn="1"/>
            </p:nvSpPr>
            <p:spPr>
              <a:xfrm>
                <a:off x="4889678" y="3863435"/>
                <a:ext cx="2067589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www.nrct.go.th</a:t>
                </a:r>
                <a:endParaRPr lang="th-TH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176FD74-6A39-4FBD-BF2B-266D453BE1F4}"/>
                  </a:ext>
                </a:extLst>
              </p:cNvPr>
              <p:cNvSpPr txBox="1"/>
              <p:nvPr userDrawn="1"/>
            </p:nvSpPr>
            <p:spPr>
              <a:xfrm>
                <a:off x="2728870" y="3336026"/>
                <a:ext cx="6389204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th-TH" sz="2400" b="1" i="0" dirty="0">
                    <a:solidFill>
                      <a:schemeClr val="bg1"/>
                    </a:solidFill>
                  </a:rPr>
                  <a:t>กระทรวงการอุดมศึกษา วิทยาศาสตร์ วิจัยและนวัตกรรม</a:t>
                </a:r>
              </a:p>
            </p:txBody>
          </p:sp>
        </p:grp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DED5C465-315A-47A2-9C6E-7FFCC96F37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67519" y="1689600"/>
              <a:ext cx="1856963" cy="10445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9557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 2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842280-686F-42D9-953D-E18A6E1B0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HULALONGKORN" panose="02000506050000020004" pitchFamily="50" charset="-34"/>
                <a:cs typeface="CHULALONGKORN" panose="02000506050000020004" pitchFamily="50" charset="-34"/>
              </a:defRPr>
            </a:lvl1pPr>
          </a:lstStyle>
          <a:p>
            <a:fld id="{7EE05C35-DB3C-4945-BAAC-4C8A6BD5078D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DD8D1D-C986-40D9-BF17-DC1720B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HULALONGKORN" panose="02000506050000020004" pitchFamily="50" charset="-34"/>
                <a:cs typeface="CHULALONGKORN" panose="02000506050000020004" pitchFamily="50" charset="-34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DD1DB-8010-45A0-8513-0DD132E4D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40956" y="6356350"/>
            <a:ext cx="1712843" cy="365125"/>
          </a:xfrm>
        </p:spPr>
        <p:txBody>
          <a:bodyPr/>
          <a:lstStyle>
            <a:lvl1pPr>
              <a:defRPr>
                <a:latin typeface="CHULALONGKORN" panose="02000506050000020004" pitchFamily="50" charset="-34"/>
                <a:cs typeface="CHULALONGKORN" panose="02000506050000020004" pitchFamily="50" charset="-34"/>
              </a:defRPr>
            </a:lvl1pPr>
          </a:lstStyle>
          <a:p>
            <a:fld id="{2EAC2407-5E29-4FF0-9185-718B880FA5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8EABB7F-6343-4682-A17B-3ECD5E76F936}"/>
              </a:ext>
            </a:extLst>
          </p:cNvPr>
          <p:cNvGrpSpPr/>
          <p:nvPr userDrawn="1"/>
        </p:nvGrpSpPr>
        <p:grpSpPr>
          <a:xfrm>
            <a:off x="2901398" y="1689600"/>
            <a:ext cx="6389204" cy="3904578"/>
            <a:chOff x="2901398" y="1689600"/>
            <a:chExt cx="6389204" cy="3904578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142C331-1925-45E8-8039-042E1CCC5161}"/>
                </a:ext>
              </a:extLst>
            </p:cNvPr>
            <p:cNvGrpSpPr/>
            <p:nvPr userDrawn="1"/>
          </p:nvGrpSpPr>
          <p:grpSpPr>
            <a:xfrm>
              <a:off x="4109861" y="4420066"/>
              <a:ext cx="3972278" cy="1174112"/>
              <a:chOff x="4309080" y="4144021"/>
              <a:chExt cx="3972278" cy="1174112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E01B0322-AB1A-465D-96A4-DCE7F8C2F35C}"/>
                  </a:ext>
                </a:extLst>
              </p:cNvPr>
              <p:cNvGrpSpPr/>
              <p:nvPr userDrawn="1"/>
            </p:nvGrpSpPr>
            <p:grpSpPr>
              <a:xfrm>
                <a:off x="6289687" y="4144021"/>
                <a:ext cx="1043654" cy="393100"/>
                <a:chOff x="4150404" y="5200378"/>
                <a:chExt cx="1043654" cy="393100"/>
              </a:xfrm>
            </p:grpSpPr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1CE34FBE-5D53-4D51-A541-9F2766C8FB97}"/>
                    </a:ext>
                  </a:extLst>
                </p:cNvPr>
                <p:cNvSpPr txBox="1"/>
                <p:nvPr userDrawn="1"/>
              </p:nvSpPr>
              <p:spPr>
                <a:xfrm>
                  <a:off x="4410492" y="5224146"/>
                  <a:ext cx="783566" cy="36933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r>
                    <a:rPr lang="en-US" dirty="0"/>
                    <a:t>@nrct</a:t>
                  </a:r>
                  <a:endParaRPr lang="th-TH" dirty="0"/>
                </a:p>
              </p:txBody>
            </p:sp>
            <p:pic>
              <p:nvPicPr>
                <p:cNvPr id="72" name="Picture 71">
                  <a:extLst>
                    <a:ext uri="{FF2B5EF4-FFF2-40B4-BE49-F238E27FC236}">
                      <a16:creationId xmlns:a16="http://schemas.microsoft.com/office/drawing/2014/main" id="{16BF870A-952A-473D-A76C-236CAA7EE35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 rot="16200000">
                  <a:off x="4150404" y="5200378"/>
                  <a:ext cx="288000" cy="288000"/>
                </a:xfrm>
                <a:prstGeom prst="rect">
                  <a:avLst/>
                </a:prstGeom>
              </p:spPr>
            </p:pic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C17F24A4-5572-40A6-B12E-94DD3215D9BC}"/>
                  </a:ext>
                </a:extLst>
              </p:cNvPr>
              <p:cNvGrpSpPr/>
              <p:nvPr userDrawn="1"/>
            </p:nvGrpSpPr>
            <p:grpSpPr>
              <a:xfrm>
                <a:off x="4319260" y="4548766"/>
                <a:ext cx="1441142" cy="377565"/>
                <a:chOff x="4182332" y="4706469"/>
                <a:chExt cx="1441142" cy="377565"/>
              </a:xfrm>
            </p:grpSpPr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3131303E-A7B2-4980-B30C-FB3FAA01C03F}"/>
                    </a:ext>
                  </a:extLst>
                </p:cNvPr>
                <p:cNvSpPr txBox="1"/>
                <p:nvPr userDrawn="1"/>
              </p:nvSpPr>
              <p:spPr>
                <a:xfrm>
                  <a:off x="4467159" y="4714702"/>
                  <a:ext cx="1156315" cy="36933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dirty="0"/>
                    <a:t>nrctofficial</a:t>
                  </a:r>
                  <a:endParaRPr lang="th-TH" dirty="0"/>
                </a:p>
              </p:txBody>
            </p:sp>
            <p:pic>
              <p:nvPicPr>
                <p:cNvPr id="70" name="Picture 69">
                  <a:extLst>
                    <a:ext uri="{FF2B5EF4-FFF2-40B4-BE49-F238E27FC236}">
                      <a16:creationId xmlns:a16="http://schemas.microsoft.com/office/drawing/2014/main" id="{F6927315-8935-49B5-8080-5ADCF37D965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4182332" y="4706469"/>
                  <a:ext cx="288000" cy="288000"/>
                </a:xfrm>
                <a:prstGeom prst="rect">
                  <a:avLst/>
                </a:prstGeom>
              </p:spPr>
            </p:pic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4CA0FFEC-BEC9-4F18-BB7E-A5B50331BD5C}"/>
                  </a:ext>
                </a:extLst>
              </p:cNvPr>
              <p:cNvGrpSpPr/>
              <p:nvPr userDrawn="1"/>
            </p:nvGrpSpPr>
            <p:grpSpPr>
              <a:xfrm>
                <a:off x="4309080" y="4147269"/>
                <a:ext cx="1451837" cy="378753"/>
                <a:chOff x="4230487" y="4171359"/>
                <a:chExt cx="1451837" cy="378753"/>
              </a:xfrm>
            </p:grpSpPr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DE9DD08-DB39-43F6-9878-C2B206C72387}"/>
                    </a:ext>
                  </a:extLst>
                </p:cNvPr>
                <p:cNvSpPr txBox="1"/>
                <p:nvPr userDrawn="1"/>
              </p:nvSpPr>
              <p:spPr>
                <a:xfrm>
                  <a:off x="4549507" y="4180780"/>
                  <a:ext cx="1132817" cy="36933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r>
                    <a:rPr lang="en-US" dirty="0"/>
                    <a:t>nrctofficial</a:t>
                  </a:r>
                  <a:endParaRPr lang="th-TH" dirty="0"/>
                </a:p>
              </p:txBody>
            </p:sp>
            <p:pic>
              <p:nvPicPr>
                <p:cNvPr id="68" name="Picture 67">
                  <a:extLst>
                    <a:ext uri="{FF2B5EF4-FFF2-40B4-BE49-F238E27FC236}">
                      <a16:creationId xmlns:a16="http://schemas.microsoft.com/office/drawing/2014/main" id="{4FDC04D6-2B58-42E5-A55D-71194BB1ABD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4230487" y="4171359"/>
                  <a:ext cx="297545" cy="297545"/>
                </a:xfrm>
                <a:prstGeom prst="rect">
                  <a:avLst/>
                </a:prstGeom>
              </p:spPr>
            </p:pic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3F3F7FAB-B62C-4D28-B26E-401D6D6F84FB}"/>
                  </a:ext>
                </a:extLst>
              </p:cNvPr>
              <p:cNvGrpSpPr/>
              <p:nvPr userDrawn="1"/>
            </p:nvGrpSpPr>
            <p:grpSpPr>
              <a:xfrm>
                <a:off x="6265969" y="4537121"/>
                <a:ext cx="1741114" cy="369332"/>
                <a:chOff x="6505654" y="4633851"/>
                <a:chExt cx="1741114" cy="369332"/>
              </a:xfrm>
            </p:grpSpPr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44D567B4-94F6-4AB9-B25C-46D6FEDD02FE}"/>
                    </a:ext>
                  </a:extLst>
                </p:cNvPr>
                <p:cNvSpPr txBox="1"/>
                <p:nvPr userDrawn="1"/>
              </p:nvSpPr>
              <p:spPr>
                <a:xfrm>
                  <a:off x="6830160" y="4633851"/>
                  <a:ext cx="1416608" cy="36933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dirty="0"/>
                    <a:t>pr.@nrct.go.th</a:t>
                  </a:r>
                  <a:endParaRPr lang="th-TH" dirty="0"/>
                </a:p>
              </p:txBody>
            </p:sp>
            <p:pic>
              <p:nvPicPr>
                <p:cNvPr id="66" name="Picture 65">
                  <a:extLst>
                    <a:ext uri="{FF2B5EF4-FFF2-40B4-BE49-F238E27FC236}">
                      <a16:creationId xmlns:a16="http://schemas.microsoft.com/office/drawing/2014/main" id="{8F9FFBFC-B524-4D3A-99A6-7BE57507563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6505654" y="4643508"/>
                  <a:ext cx="324506" cy="324506"/>
                </a:xfrm>
                <a:prstGeom prst="rect">
                  <a:avLst/>
                </a:prstGeom>
              </p:spPr>
            </p:pic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A6B88B68-3832-4123-BA91-D02DF309C843}"/>
                  </a:ext>
                </a:extLst>
              </p:cNvPr>
              <p:cNvGrpSpPr/>
              <p:nvPr userDrawn="1"/>
            </p:nvGrpSpPr>
            <p:grpSpPr>
              <a:xfrm>
                <a:off x="6258018" y="4906014"/>
                <a:ext cx="2023340" cy="412119"/>
                <a:chOff x="6532972" y="5044202"/>
                <a:chExt cx="2023340" cy="412119"/>
              </a:xfrm>
            </p:grpSpPr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F7E2EF11-68B9-4193-8846-E96D5A037309}"/>
                    </a:ext>
                  </a:extLst>
                </p:cNvPr>
                <p:cNvSpPr txBox="1"/>
                <p:nvPr userDrawn="1"/>
              </p:nvSpPr>
              <p:spPr>
                <a:xfrm>
                  <a:off x="6892690" y="5086989"/>
                  <a:ext cx="1663622" cy="36933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r>
                    <a:rPr lang="en-US" dirty="0"/>
                    <a:t>0 2579 1370 - 9</a:t>
                  </a:r>
                  <a:endParaRPr lang="th-TH" dirty="0"/>
                </a:p>
              </p:txBody>
            </p:sp>
            <p:pic>
              <p:nvPicPr>
                <p:cNvPr id="64" name="Picture 63">
                  <a:extLst>
                    <a:ext uri="{FF2B5EF4-FFF2-40B4-BE49-F238E27FC236}">
                      <a16:creationId xmlns:a16="http://schemas.microsoft.com/office/drawing/2014/main" id="{2D8B7490-D896-4949-A884-4EB8C69986E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6532972" y="5044202"/>
                  <a:ext cx="324506" cy="324506"/>
                </a:xfrm>
                <a:prstGeom prst="rect">
                  <a:avLst/>
                </a:prstGeom>
              </p:spPr>
            </p:pic>
          </p:grp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025FC3E-64C9-4A54-B1C2-1E5CA20434FB}"/>
                  </a:ext>
                </a:extLst>
              </p:cNvPr>
              <p:cNvSpPr txBox="1"/>
              <p:nvPr userDrawn="1"/>
            </p:nvSpPr>
            <p:spPr>
              <a:xfrm>
                <a:off x="4646907" y="4947369"/>
                <a:ext cx="1221156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l"/>
                <a:r>
                  <a:rPr lang="en-US" dirty="0"/>
                  <a:t>nrctofficial</a:t>
                </a:r>
                <a:endParaRPr lang="th-TH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9C80A3CF-AAE4-4004-BC43-848D3142AB4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325426" y="4947369"/>
                <a:ext cx="288000" cy="288000"/>
              </a:xfrm>
              <a:prstGeom prst="rect">
                <a:avLst/>
              </a:prstGeom>
            </p:spPr>
          </p:pic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4393184-42D4-48E4-9BAF-01A17959CDDD}"/>
                </a:ext>
              </a:extLst>
            </p:cNvPr>
            <p:cNvGrpSpPr/>
            <p:nvPr userDrawn="1"/>
          </p:nvGrpSpPr>
          <p:grpSpPr>
            <a:xfrm>
              <a:off x="2901398" y="2963097"/>
              <a:ext cx="6389204" cy="1300448"/>
              <a:chOff x="2728870" y="2963097"/>
              <a:chExt cx="6389204" cy="1300448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49EEDB4-E617-4C01-B690-395E2535D735}"/>
                  </a:ext>
                </a:extLst>
              </p:cNvPr>
              <p:cNvSpPr txBox="1"/>
              <p:nvPr userDrawn="1"/>
            </p:nvSpPr>
            <p:spPr>
              <a:xfrm>
                <a:off x="2728870" y="2963097"/>
                <a:ext cx="6389204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th-TH" sz="2400" b="1" i="0" dirty="0"/>
                  <a:t>สำนักงานการวิจัยแห่งชาติ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189E313-6505-4CB9-B3A7-F6718AB0C33D}"/>
                  </a:ext>
                </a:extLst>
              </p:cNvPr>
              <p:cNvSpPr txBox="1"/>
              <p:nvPr userDrawn="1"/>
            </p:nvSpPr>
            <p:spPr>
              <a:xfrm>
                <a:off x="4889678" y="3863435"/>
                <a:ext cx="2067589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000" dirty="0"/>
                  <a:t>www.nrct.go.th</a:t>
                </a:r>
                <a:endParaRPr lang="th-TH" sz="2000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E603776-0B41-487D-896F-130BFCDABEC3}"/>
                  </a:ext>
                </a:extLst>
              </p:cNvPr>
              <p:cNvSpPr txBox="1"/>
              <p:nvPr userDrawn="1"/>
            </p:nvSpPr>
            <p:spPr>
              <a:xfrm>
                <a:off x="2728870" y="3336026"/>
                <a:ext cx="6389204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th-TH" sz="2400" b="1" i="0" dirty="0"/>
                  <a:t>กระทรวงการอุดมศึกษา วิทยาศาสตร์ วิจัยและนวัตกรรม</a:t>
                </a:r>
              </a:p>
            </p:txBody>
          </p:sp>
        </p:grp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909D410A-AC49-45C0-B0BC-DF44D6F82E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67519" y="1689600"/>
              <a:ext cx="1856963" cy="10445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5008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3">
    <p:bg>
      <p:bgPr>
        <a:solidFill>
          <a:srgbClr val="8CC6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C298ECF-39FE-4F72-A8EA-3FB9153E15FA}"/>
              </a:ext>
            </a:extLst>
          </p:cNvPr>
          <p:cNvSpPr/>
          <p:nvPr userDrawn="1"/>
        </p:nvSpPr>
        <p:spPr>
          <a:xfrm>
            <a:off x="0" y="1470990"/>
            <a:ext cx="12192000" cy="4245048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E3E21-EA7A-4932-863D-E14408232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5C35-DB3C-4945-BAAC-4C8A6BD5078D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596F2-D16A-466A-8823-BB0EB86C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06C63-26D0-4005-9B7F-A5B3D971A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2407-5E29-4FF0-9185-718B880FA534}" type="slidenum">
              <a:rPr lang="en-US" smtClean="0"/>
              <a:t>‹#›</a:t>
            </a:fld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AC49DC1-862D-446A-B361-D8BD1CB56A72}"/>
              </a:ext>
            </a:extLst>
          </p:cNvPr>
          <p:cNvGrpSpPr/>
          <p:nvPr userDrawn="1"/>
        </p:nvGrpSpPr>
        <p:grpSpPr>
          <a:xfrm>
            <a:off x="2901398" y="1689600"/>
            <a:ext cx="6389204" cy="3904578"/>
            <a:chOff x="2901398" y="1689600"/>
            <a:chExt cx="6389204" cy="390457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CF9BF69-A94B-4390-A37B-2F6D64B24161}"/>
                </a:ext>
              </a:extLst>
            </p:cNvPr>
            <p:cNvGrpSpPr/>
            <p:nvPr userDrawn="1"/>
          </p:nvGrpSpPr>
          <p:grpSpPr>
            <a:xfrm>
              <a:off x="4109861" y="4420066"/>
              <a:ext cx="3972278" cy="1174112"/>
              <a:chOff x="4309080" y="4144021"/>
              <a:chExt cx="3972278" cy="1174112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F55BFEAB-B9F9-447A-9C82-AE7E85EFC91D}"/>
                  </a:ext>
                </a:extLst>
              </p:cNvPr>
              <p:cNvGrpSpPr/>
              <p:nvPr userDrawn="1"/>
            </p:nvGrpSpPr>
            <p:grpSpPr>
              <a:xfrm>
                <a:off x="6289687" y="4144021"/>
                <a:ext cx="1043654" cy="393100"/>
                <a:chOff x="4150404" y="5200378"/>
                <a:chExt cx="1043654" cy="393100"/>
              </a:xfrm>
            </p:grpSpPr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D06BF70F-FDB9-4EC1-8AFB-6A604CC34F90}"/>
                    </a:ext>
                  </a:extLst>
                </p:cNvPr>
                <p:cNvSpPr txBox="1"/>
                <p:nvPr userDrawn="1"/>
              </p:nvSpPr>
              <p:spPr>
                <a:xfrm>
                  <a:off x="4410492" y="5224146"/>
                  <a:ext cx="783566" cy="36933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r>
                    <a:rPr lang="en-US" dirty="0"/>
                    <a:t>@nrct</a:t>
                  </a:r>
                  <a:endParaRPr lang="th-TH" dirty="0"/>
                </a:p>
              </p:txBody>
            </p:sp>
            <p:pic>
              <p:nvPicPr>
                <p:cNvPr id="73" name="Picture 72">
                  <a:extLst>
                    <a:ext uri="{FF2B5EF4-FFF2-40B4-BE49-F238E27FC236}">
                      <a16:creationId xmlns:a16="http://schemas.microsoft.com/office/drawing/2014/main" id="{89EF6539-A2D6-457C-8EB0-193D8B2341BA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 rot="16200000">
                  <a:off x="4150404" y="5200378"/>
                  <a:ext cx="288000" cy="288000"/>
                </a:xfrm>
                <a:prstGeom prst="rect">
                  <a:avLst/>
                </a:prstGeom>
              </p:spPr>
            </p:pic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2AF0F7E2-F8D7-4DF7-A43F-250FAFAA4D0D}"/>
                  </a:ext>
                </a:extLst>
              </p:cNvPr>
              <p:cNvGrpSpPr/>
              <p:nvPr userDrawn="1"/>
            </p:nvGrpSpPr>
            <p:grpSpPr>
              <a:xfrm>
                <a:off x="4319260" y="4548766"/>
                <a:ext cx="1441142" cy="377565"/>
                <a:chOff x="4182332" y="4706469"/>
                <a:chExt cx="1441142" cy="377565"/>
              </a:xfrm>
            </p:grpSpPr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3B13CF95-2A8C-44EB-AAEC-B9D52F915A1E}"/>
                    </a:ext>
                  </a:extLst>
                </p:cNvPr>
                <p:cNvSpPr txBox="1"/>
                <p:nvPr userDrawn="1"/>
              </p:nvSpPr>
              <p:spPr>
                <a:xfrm>
                  <a:off x="4467159" y="4714702"/>
                  <a:ext cx="1156315" cy="36933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dirty="0"/>
                    <a:t>nrctofficial</a:t>
                  </a:r>
                  <a:endParaRPr lang="th-TH" dirty="0"/>
                </a:p>
              </p:txBody>
            </p:sp>
            <p:pic>
              <p:nvPicPr>
                <p:cNvPr id="71" name="Picture 70">
                  <a:extLst>
                    <a:ext uri="{FF2B5EF4-FFF2-40B4-BE49-F238E27FC236}">
                      <a16:creationId xmlns:a16="http://schemas.microsoft.com/office/drawing/2014/main" id="{EBE2377C-4DDD-4BBD-ABC9-9CA5A834814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4182332" y="4706469"/>
                  <a:ext cx="288000" cy="288000"/>
                </a:xfrm>
                <a:prstGeom prst="rect">
                  <a:avLst/>
                </a:prstGeom>
              </p:spPr>
            </p:pic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4DA2FFEF-7340-4A52-8116-9761405E1F5F}"/>
                  </a:ext>
                </a:extLst>
              </p:cNvPr>
              <p:cNvGrpSpPr/>
              <p:nvPr userDrawn="1"/>
            </p:nvGrpSpPr>
            <p:grpSpPr>
              <a:xfrm>
                <a:off x="4309080" y="4147269"/>
                <a:ext cx="1451837" cy="378753"/>
                <a:chOff x="4230487" y="4171359"/>
                <a:chExt cx="1451837" cy="378753"/>
              </a:xfrm>
            </p:grpSpPr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F86F6937-51C2-4A19-8079-E13F5C364B4A}"/>
                    </a:ext>
                  </a:extLst>
                </p:cNvPr>
                <p:cNvSpPr txBox="1"/>
                <p:nvPr userDrawn="1"/>
              </p:nvSpPr>
              <p:spPr>
                <a:xfrm>
                  <a:off x="4549507" y="4180780"/>
                  <a:ext cx="1132817" cy="36933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r>
                    <a:rPr lang="en-US" dirty="0"/>
                    <a:t>nrctofficial</a:t>
                  </a:r>
                  <a:endParaRPr lang="th-TH" dirty="0"/>
                </a:p>
              </p:txBody>
            </p:sp>
            <p:pic>
              <p:nvPicPr>
                <p:cNvPr id="69" name="Picture 68">
                  <a:extLst>
                    <a:ext uri="{FF2B5EF4-FFF2-40B4-BE49-F238E27FC236}">
                      <a16:creationId xmlns:a16="http://schemas.microsoft.com/office/drawing/2014/main" id="{9EAF6141-2D4B-4030-9A89-494E7DDA30C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4230487" y="4171359"/>
                  <a:ext cx="297545" cy="297545"/>
                </a:xfrm>
                <a:prstGeom prst="rect">
                  <a:avLst/>
                </a:prstGeom>
              </p:spPr>
            </p:pic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1218F380-04FA-4E5E-AD27-C90A341AD861}"/>
                  </a:ext>
                </a:extLst>
              </p:cNvPr>
              <p:cNvGrpSpPr/>
              <p:nvPr userDrawn="1"/>
            </p:nvGrpSpPr>
            <p:grpSpPr>
              <a:xfrm>
                <a:off x="6265969" y="4537121"/>
                <a:ext cx="1741114" cy="369332"/>
                <a:chOff x="6505654" y="4633851"/>
                <a:chExt cx="1741114" cy="369332"/>
              </a:xfrm>
            </p:grpSpPr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68A14F94-DFBA-466F-84F4-F5014AC331AC}"/>
                    </a:ext>
                  </a:extLst>
                </p:cNvPr>
                <p:cNvSpPr txBox="1"/>
                <p:nvPr userDrawn="1"/>
              </p:nvSpPr>
              <p:spPr>
                <a:xfrm>
                  <a:off x="6830160" y="4633851"/>
                  <a:ext cx="1416608" cy="36933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dirty="0"/>
                    <a:t>pr.@nrct.go.th</a:t>
                  </a:r>
                  <a:endParaRPr lang="th-TH" dirty="0"/>
                </a:p>
              </p:txBody>
            </p:sp>
            <p:pic>
              <p:nvPicPr>
                <p:cNvPr id="67" name="Picture 66">
                  <a:extLst>
                    <a:ext uri="{FF2B5EF4-FFF2-40B4-BE49-F238E27FC236}">
                      <a16:creationId xmlns:a16="http://schemas.microsoft.com/office/drawing/2014/main" id="{91CECF44-571E-483A-94F6-F5FFD055AC50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6505654" y="4643508"/>
                  <a:ext cx="324506" cy="324506"/>
                </a:xfrm>
                <a:prstGeom prst="rect">
                  <a:avLst/>
                </a:prstGeom>
              </p:spPr>
            </p:pic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00E5E24C-E8B5-416C-8167-7F6A198C470E}"/>
                  </a:ext>
                </a:extLst>
              </p:cNvPr>
              <p:cNvGrpSpPr/>
              <p:nvPr userDrawn="1"/>
            </p:nvGrpSpPr>
            <p:grpSpPr>
              <a:xfrm>
                <a:off x="6258018" y="4906014"/>
                <a:ext cx="2023340" cy="412119"/>
                <a:chOff x="6532972" y="5044202"/>
                <a:chExt cx="2023340" cy="412119"/>
              </a:xfrm>
            </p:grpSpPr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84D1DD5-F8F8-46E3-915E-E8326D755BA5}"/>
                    </a:ext>
                  </a:extLst>
                </p:cNvPr>
                <p:cNvSpPr txBox="1"/>
                <p:nvPr userDrawn="1"/>
              </p:nvSpPr>
              <p:spPr>
                <a:xfrm>
                  <a:off x="6892690" y="5086989"/>
                  <a:ext cx="1663622" cy="36933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r>
                    <a:rPr lang="en-US" dirty="0"/>
                    <a:t>0 2579 1370 - 9</a:t>
                  </a:r>
                  <a:endParaRPr lang="th-TH" dirty="0"/>
                </a:p>
              </p:txBody>
            </p:sp>
            <p:pic>
              <p:nvPicPr>
                <p:cNvPr id="65" name="Picture 64">
                  <a:extLst>
                    <a:ext uri="{FF2B5EF4-FFF2-40B4-BE49-F238E27FC236}">
                      <a16:creationId xmlns:a16="http://schemas.microsoft.com/office/drawing/2014/main" id="{416DF5F8-87C7-4643-B559-C0AA0386F56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6532972" y="5044202"/>
                  <a:ext cx="324506" cy="324506"/>
                </a:xfrm>
                <a:prstGeom prst="rect">
                  <a:avLst/>
                </a:prstGeom>
              </p:spPr>
            </p:pic>
          </p:grp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0FE44B6-9FAB-4B7C-BDF5-D993C57162FC}"/>
                  </a:ext>
                </a:extLst>
              </p:cNvPr>
              <p:cNvSpPr txBox="1"/>
              <p:nvPr userDrawn="1"/>
            </p:nvSpPr>
            <p:spPr>
              <a:xfrm>
                <a:off x="4646907" y="4947369"/>
                <a:ext cx="1221156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l"/>
                <a:r>
                  <a:rPr lang="en-US" dirty="0"/>
                  <a:t>nrctofficial</a:t>
                </a:r>
                <a:endParaRPr lang="th-TH" dirty="0"/>
              </a:p>
            </p:txBody>
          </p:sp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54C72BC7-18D3-4F81-9E1B-210C0627722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325426" y="4947369"/>
                <a:ext cx="288000" cy="288000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268FD43-0C0D-436E-A0B5-8072730D7233}"/>
                </a:ext>
              </a:extLst>
            </p:cNvPr>
            <p:cNvGrpSpPr/>
            <p:nvPr userDrawn="1"/>
          </p:nvGrpSpPr>
          <p:grpSpPr>
            <a:xfrm>
              <a:off x="2901398" y="2963097"/>
              <a:ext cx="6389204" cy="1300448"/>
              <a:chOff x="2728870" y="2963097"/>
              <a:chExt cx="6389204" cy="1300448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3981E1D-44C7-456D-9E22-E7F58E4C6516}"/>
                  </a:ext>
                </a:extLst>
              </p:cNvPr>
              <p:cNvSpPr txBox="1"/>
              <p:nvPr userDrawn="1"/>
            </p:nvSpPr>
            <p:spPr>
              <a:xfrm>
                <a:off x="2728870" y="2963097"/>
                <a:ext cx="6389204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th-TH" sz="2400" b="1" i="0" dirty="0"/>
                  <a:t>สำนักงานการวิจัยแห่งชาติ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F1D1DD7-5058-4949-8167-64D383C5BECF}"/>
                  </a:ext>
                </a:extLst>
              </p:cNvPr>
              <p:cNvSpPr txBox="1"/>
              <p:nvPr userDrawn="1"/>
            </p:nvSpPr>
            <p:spPr>
              <a:xfrm>
                <a:off x="4889678" y="3863435"/>
                <a:ext cx="2067589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000" dirty="0"/>
                  <a:t>www.nrct.go.th</a:t>
                </a:r>
                <a:endParaRPr lang="th-TH" sz="2000" dirty="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16A5C34-A45C-4ABA-B5DC-303C2F6FD179}"/>
                  </a:ext>
                </a:extLst>
              </p:cNvPr>
              <p:cNvSpPr txBox="1"/>
              <p:nvPr userDrawn="1"/>
            </p:nvSpPr>
            <p:spPr>
              <a:xfrm>
                <a:off x="2728870" y="3336026"/>
                <a:ext cx="6389204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th-TH" sz="2400" b="1" i="0" dirty="0"/>
                  <a:t>กระทรวงการอุดมศึกษา วิทยาศาสตร์ วิจัยและนวัตกรรม</a:t>
                </a:r>
              </a:p>
            </p:txBody>
          </p:sp>
        </p:grp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F1FDF6A-581F-4A4C-8AF6-C891182491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67519" y="1689600"/>
              <a:ext cx="1856963" cy="10445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2971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slide 2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842280-686F-42D9-953D-E18A6E1B0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HULALONGKORN" panose="02000506050000020004" pitchFamily="50" charset="-34"/>
                <a:cs typeface="CHULALONGKORN" panose="02000506050000020004" pitchFamily="50" charset="-34"/>
              </a:defRPr>
            </a:lvl1pPr>
          </a:lstStyle>
          <a:p>
            <a:fld id="{7EE05C35-DB3C-4945-BAAC-4C8A6BD5078D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DD8D1D-C986-40D9-BF17-DC1720B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HULALONGKORN" panose="02000506050000020004" pitchFamily="50" charset="-34"/>
                <a:cs typeface="CHULALONGKORN" panose="02000506050000020004" pitchFamily="50" charset="-34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DD1DB-8010-45A0-8513-0DD132E4D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HULALONGKORN" panose="02000506050000020004" pitchFamily="50" charset="-34"/>
                <a:cs typeface="CHULALONGKORN" panose="02000506050000020004" pitchFamily="50" charset="-34"/>
              </a:defRPr>
            </a:lvl1pPr>
          </a:lstStyle>
          <a:p>
            <a:fld id="{2EAC2407-5E29-4FF0-9185-718B880FA5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C5EB96-1A09-4BF5-83F8-8F6C07A8E7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34210" y="35692"/>
            <a:ext cx="1856963" cy="104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95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slide 4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842280-686F-42D9-953D-E18A6E1B0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HULALONGKORN" panose="02000506050000020004" pitchFamily="50" charset="-34"/>
                <a:cs typeface="CHULALONGKORN" panose="02000506050000020004" pitchFamily="50" charset="-34"/>
              </a:defRPr>
            </a:lvl1pPr>
          </a:lstStyle>
          <a:p>
            <a:fld id="{7EE05C35-DB3C-4945-BAAC-4C8A6BD5078D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DD8D1D-C986-40D9-BF17-DC1720B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HULALONGKORN" panose="02000506050000020004" pitchFamily="50" charset="-34"/>
                <a:cs typeface="CHULALONGKORN" panose="02000506050000020004" pitchFamily="50" charset="-34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DD1DB-8010-45A0-8513-0DD132E4D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40956" y="6356350"/>
            <a:ext cx="1712843" cy="365125"/>
          </a:xfrm>
        </p:spPr>
        <p:txBody>
          <a:bodyPr/>
          <a:lstStyle>
            <a:lvl1pPr>
              <a:defRPr>
                <a:latin typeface="CHULALONGKORN" panose="02000506050000020004" pitchFamily="50" charset="-34"/>
                <a:cs typeface="CHULALONGKORN" panose="02000506050000020004" pitchFamily="50" charset="-34"/>
              </a:defRPr>
            </a:lvl1pPr>
          </a:lstStyle>
          <a:p>
            <a:fld id="{2EAC2407-5E29-4FF0-9185-718B880FA5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AFA290-3248-4F09-9760-CCD9E462D8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34210" y="35692"/>
            <a:ext cx="1856963" cy="104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24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6">
    <p:bg>
      <p:bgPr>
        <a:solidFill>
          <a:srgbClr val="8CC6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AB443-B28F-429B-8A98-3F1AB79B93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ULALONGKORN" panose="02000506050000020004" pitchFamily="50" charset="-34"/>
                <a:cs typeface="CHULALONGKORN" panose="02000506050000020004" pitchFamily="50" charset="-34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D9D9A4-7AFF-4701-AD6B-9CF7D9F06E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ULALONGKORN" panose="02000506050000020004" pitchFamily="50" charset="-34"/>
                <a:cs typeface="CHULALONGKORN" panose="02000506050000020004" pitchFamily="50" charset="-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E3E21-EA7A-4932-863D-E14408232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5C35-DB3C-4945-BAAC-4C8A6BD5078D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596F2-D16A-466A-8823-BB0EB86C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06C63-26D0-4005-9B7F-A5B3D971A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2407-5E29-4FF0-9185-718B880FA53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2939CB-1CCD-4DA9-ABAF-4CFF8E669C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34210" y="35692"/>
            <a:ext cx="1856963" cy="104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77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lide 1">
    <p:bg>
      <p:bgPr>
        <a:blipFill dpi="0" rotWithShape="1">
          <a:blip r:embed="rId2">
            <a:alphaModFix amt="9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8A2C0-F021-413A-81DA-3DA36E1DC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202" y="2122909"/>
            <a:ext cx="10515600" cy="1306091"/>
          </a:xfrm>
        </p:spPr>
        <p:txBody>
          <a:bodyPr anchor="b"/>
          <a:lstStyle>
            <a:lvl1pPr>
              <a:defRPr sz="6000">
                <a:solidFill>
                  <a:srgbClr val="00B050"/>
                </a:solidFill>
                <a:latin typeface="CHULALONGKORN" panose="02000506050000020004" pitchFamily="50" charset="-34"/>
                <a:cs typeface="CHULALONGKORN" panose="02000506050000020004" pitchFamily="50" charset="-34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036C10-4E80-49B4-AB60-D47990A1F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3202" y="35925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CHULALONGKORN" panose="02000506050000020004" pitchFamily="50" charset="-34"/>
                <a:cs typeface="CHULALONGKORN" panose="02000506050000020004" pitchFamily="50" charset="-34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D7793-A95D-41EA-90F9-BA32DE321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HULALONGKORN" panose="02000506050000020004" pitchFamily="50" charset="-34"/>
                <a:cs typeface="CHULALONGKORN" panose="02000506050000020004" pitchFamily="50" charset="-34"/>
              </a:defRPr>
            </a:lvl1pPr>
          </a:lstStyle>
          <a:p>
            <a:fld id="{7EE05C35-DB3C-4945-BAAC-4C8A6BD5078D}" type="datetimeFigureOut">
              <a:rPr lang="en-US" smtClean="0"/>
              <a:pPr/>
              <a:t>12/29/2021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03EC6-78B3-4A29-B694-656B2456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HULALONGKORN" panose="02000506050000020004" pitchFamily="50" charset="-34"/>
                <a:cs typeface="CHULALONGKORN" panose="02000506050000020004" pitchFamily="50" charset="-34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F0953-9452-40BF-8F76-CDE095C27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HULALONGKORN" panose="02000506050000020004" pitchFamily="50" charset="-34"/>
                <a:cs typeface="CHULALONGKORN" panose="02000506050000020004" pitchFamily="50" charset="-34"/>
              </a:defRPr>
            </a:lvl1pPr>
          </a:lstStyle>
          <a:p>
            <a:fld id="{2EAC2407-5E29-4FF0-9185-718B880FA5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204795-0CA8-4331-9FB6-5D0A909666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34210" y="35692"/>
            <a:ext cx="1856963" cy="104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3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11721-13A2-45F3-BC00-B69732C38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9273"/>
            <a:ext cx="10515600" cy="4837690"/>
          </a:xfrm>
        </p:spPr>
        <p:txBody>
          <a:bodyPr/>
          <a:lstStyle>
            <a:lvl1pPr>
              <a:defRPr>
                <a:latin typeface="CHULALONGKORN" panose="02000506050000020004" pitchFamily="50" charset="-34"/>
                <a:cs typeface="CHULALONGKORN" panose="02000506050000020004" pitchFamily="50" charset="-34"/>
              </a:defRPr>
            </a:lvl1pPr>
            <a:lvl2pPr>
              <a:defRPr>
                <a:latin typeface="CHULALONGKORN" panose="02000506050000020004" pitchFamily="50" charset="-34"/>
                <a:cs typeface="CHULALONGKORN" panose="02000506050000020004" pitchFamily="50" charset="-34"/>
              </a:defRPr>
            </a:lvl2pPr>
            <a:lvl3pPr>
              <a:defRPr>
                <a:latin typeface="CHULALONGKORN" panose="02000506050000020004" pitchFamily="50" charset="-34"/>
                <a:cs typeface="CHULALONGKORN" panose="02000506050000020004" pitchFamily="50" charset="-34"/>
              </a:defRPr>
            </a:lvl3pPr>
            <a:lvl4pPr>
              <a:defRPr>
                <a:latin typeface="CHULALONGKORN" panose="02000506050000020004" pitchFamily="50" charset="-34"/>
                <a:cs typeface="CHULALONGKORN" panose="02000506050000020004" pitchFamily="50" charset="-34"/>
              </a:defRPr>
            </a:lvl4pPr>
            <a:lvl5pPr>
              <a:defRPr>
                <a:latin typeface="CHULALONGKORN" panose="02000506050000020004" pitchFamily="50" charset="-34"/>
                <a:cs typeface="CHULALONGKORN" panose="02000506050000020004" pitchFamily="50" charset="-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AA96E-51BD-42A9-9E29-755B46904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HULALONGKORN" panose="02000506050000020004" pitchFamily="50" charset="-34"/>
                <a:cs typeface="CHULALONGKORN" panose="02000506050000020004" pitchFamily="50" charset="-34"/>
              </a:defRPr>
            </a:lvl1pPr>
          </a:lstStyle>
          <a:p>
            <a:fld id="{7EE05C35-DB3C-4945-BAAC-4C8A6BD5078D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C2243-E35A-41A5-B360-E8E51B46C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HULALONGKORN" panose="02000506050000020004" pitchFamily="50" charset="-34"/>
                <a:cs typeface="CHULALONGKORN" panose="02000506050000020004" pitchFamily="50" charset="-34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6BB20-4AC4-4165-B2FE-33C5A279E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HULALONGKORN" panose="02000506050000020004" pitchFamily="50" charset="-34"/>
                <a:cs typeface="CHULALONGKORN" panose="02000506050000020004" pitchFamily="50" charset="-34"/>
              </a:defRPr>
            </a:lvl1pPr>
          </a:lstStyle>
          <a:p>
            <a:fld id="{2EAC2407-5E29-4FF0-9185-718B880FA5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CDE1C8-795C-4114-8F6A-5CE49F3E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998"/>
            <a:ext cx="9145385" cy="485775"/>
          </a:xfrm>
        </p:spPr>
        <p:txBody>
          <a:bodyPr>
            <a:noAutofit/>
          </a:bodyPr>
          <a:lstStyle>
            <a:lvl1pPr>
              <a:defRPr sz="3200" b="0">
                <a:solidFill>
                  <a:schemeClr val="bg1"/>
                </a:solidFill>
                <a:latin typeface="CHULALONGKORN" panose="02000506050000020004" pitchFamily="50" charset="-34"/>
                <a:cs typeface="CHULALONGKORN" panose="02000506050000020004" pitchFamily="50" charset="-34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8C62AF-0322-4CAE-BE42-26B48CC02F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-10510" y="466"/>
            <a:ext cx="12202510" cy="14190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7B716E-F5BA-4F1F-AD4E-966184A72A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34210" y="35692"/>
            <a:ext cx="1856963" cy="104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37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C0B03606-7BA4-4AFB-9AEC-2C45E7404C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-10510" y="466"/>
            <a:ext cx="12202510" cy="141900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C7FDCC-8011-4A73-A1BA-AE883F359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HULALONGKORN" panose="02000506050000020004" pitchFamily="50" charset="-34"/>
                <a:cs typeface="CHULALONGKORN" panose="02000506050000020004" pitchFamily="50" charset="-34"/>
              </a:defRPr>
            </a:lvl1pPr>
          </a:lstStyle>
          <a:p>
            <a:fld id="{7EE05C35-DB3C-4945-BAAC-4C8A6BD5078D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E911AD-85C1-4D79-8FB5-7B18EB2F2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HULALONGKORN" panose="02000506050000020004" pitchFamily="50" charset="-34"/>
                <a:cs typeface="CHULALONGKORN" panose="02000506050000020004" pitchFamily="50" charset="-34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EEAE58-F660-4873-99B3-5C1F2BBA1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HULALONGKORN" panose="02000506050000020004" pitchFamily="50" charset="-34"/>
                <a:cs typeface="CHULALONGKORN" panose="02000506050000020004" pitchFamily="50" charset="-34"/>
              </a:defRPr>
            </a:lvl1pPr>
          </a:lstStyle>
          <a:p>
            <a:fld id="{2EAC2407-5E29-4FF0-9185-718B880FA5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DA3C59A-D062-4ADD-ACAE-F2EA04202A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1998"/>
            <a:ext cx="9145385" cy="485775"/>
          </a:xfrm>
        </p:spPr>
        <p:txBody>
          <a:bodyPr>
            <a:noAutofit/>
          </a:bodyPr>
          <a:lstStyle>
            <a:lvl1pPr>
              <a:defRPr sz="3200" b="0">
                <a:solidFill>
                  <a:schemeClr val="bg1"/>
                </a:solidFill>
                <a:latin typeface="CHULALONGKORN" panose="02000506050000020004" pitchFamily="50" charset="-34"/>
                <a:cs typeface="CHULALONGKORN" panose="02000506050000020004" pitchFamily="50" charset="-34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3" name="Vertical Text Placeholder 2">
            <a:extLst>
              <a:ext uri="{FF2B5EF4-FFF2-40B4-BE49-F238E27FC236}">
                <a16:creationId xmlns:a16="http://schemas.microsoft.com/office/drawing/2014/main" id="{67EB526C-95AE-49AE-8D9D-CA27E6DEF2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3706259" y="-1643087"/>
            <a:ext cx="4779485" cy="10515601"/>
          </a:xfrm>
        </p:spPr>
        <p:txBody>
          <a:bodyPr vert="eaVert"/>
          <a:lstStyle>
            <a:lvl1pPr>
              <a:defRPr>
                <a:latin typeface="CHULALONGKORN" panose="02000506050000020004" pitchFamily="50" charset="-34"/>
                <a:cs typeface="CHULALONGKORN" panose="02000506050000020004" pitchFamily="50" charset="-34"/>
              </a:defRPr>
            </a:lvl1pPr>
            <a:lvl2pPr>
              <a:defRPr>
                <a:latin typeface="CHULALONGKORN" panose="02000506050000020004" pitchFamily="50" charset="-34"/>
                <a:cs typeface="CHULALONGKORN" panose="02000506050000020004" pitchFamily="50" charset="-34"/>
              </a:defRPr>
            </a:lvl2pPr>
            <a:lvl3pPr>
              <a:defRPr>
                <a:latin typeface="CHULALONGKORN" panose="02000506050000020004" pitchFamily="50" charset="-34"/>
                <a:cs typeface="CHULALONGKORN" panose="02000506050000020004" pitchFamily="50" charset="-34"/>
              </a:defRPr>
            </a:lvl3pPr>
            <a:lvl4pPr>
              <a:defRPr>
                <a:latin typeface="CHULALONGKORN" panose="02000506050000020004" pitchFamily="50" charset="-34"/>
                <a:cs typeface="CHULALONGKORN" panose="02000506050000020004" pitchFamily="50" charset="-34"/>
              </a:defRPr>
            </a:lvl4pPr>
            <a:lvl5pPr>
              <a:defRPr>
                <a:latin typeface="CHULALONGKORN" panose="02000506050000020004" pitchFamily="50" charset="-34"/>
                <a:cs typeface="CHULALONGKORN" panose="02000506050000020004" pitchFamily="50" charset="-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08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145B17-13A4-4A68-B162-529D79274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5C35-DB3C-4945-BAAC-4C8A6BD5078D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F0DEA0-6A71-42E0-8B6C-4E51481D5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DA396F-ADC5-49FB-9BA0-B50E50CC3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2407-5E29-4FF0-9185-718B880FA53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C696D0-F0B6-411E-80EF-255C1157B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99" y="425510"/>
            <a:ext cx="8992209" cy="72180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CHULALONGKORN" panose="02000506050000020004" pitchFamily="50" charset="-34"/>
                <a:cs typeface="CHULALONGKORN" panose="02000506050000020004" pitchFamily="50" charset="-34"/>
              </a:defRPr>
            </a:lvl1pPr>
          </a:lstStyle>
          <a:p>
            <a:r>
              <a:rPr lang="en-US" dirty="0"/>
              <a:t>Click to edit Master title style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95032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ayout 2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842280-686F-42D9-953D-E18A6E1B0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HULALONGKORN" panose="02000506050000020004" pitchFamily="50" charset="-34"/>
                <a:cs typeface="CHULALONGKORN" panose="02000506050000020004" pitchFamily="50" charset="-34"/>
              </a:defRPr>
            </a:lvl1pPr>
          </a:lstStyle>
          <a:p>
            <a:fld id="{7EE05C35-DB3C-4945-BAAC-4C8A6BD5078D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DD8D1D-C986-40D9-BF17-DC1720B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HULALONGKORN" panose="02000506050000020004" pitchFamily="50" charset="-34"/>
                <a:cs typeface="CHULALONGKORN" panose="02000506050000020004" pitchFamily="50" charset="-34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DD1DB-8010-45A0-8513-0DD132E4D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HULALONGKORN" panose="02000506050000020004" pitchFamily="50" charset="-34"/>
                <a:cs typeface="CHULALONGKORN" panose="02000506050000020004" pitchFamily="50" charset="-34"/>
              </a:defRPr>
            </a:lvl1pPr>
          </a:lstStyle>
          <a:p>
            <a:fld id="{2EAC2407-5E29-4FF0-9185-718B880FA5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13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F81AEF-D596-45E0-813C-5333F97E5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4C71BE-C14B-4ED1-BE1E-F42470EBE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304CB-F0D8-45FD-95B7-39B283804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05C35-DB3C-4945-BAAC-4C8A6BD5078D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1AC8D-52DD-434E-A5C2-0DB22466D0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D6AAB-B7BC-424C-869E-DF5CB2C0E7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C2407-5E29-4FF0-9185-718B880FA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5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7" r:id="rId2"/>
    <p:sldLayoutId id="2147483661" r:id="rId3"/>
    <p:sldLayoutId id="2147483668" r:id="rId4"/>
    <p:sldLayoutId id="2147483669" r:id="rId5"/>
    <p:sldLayoutId id="2147483666" r:id="rId6"/>
    <p:sldLayoutId id="2147483654" r:id="rId7"/>
    <p:sldLayoutId id="2147483662" r:id="rId8"/>
    <p:sldLayoutId id="2147483655" r:id="rId9"/>
    <p:sldLayoutId id="2147483665" r:id="rId10"/>
    <p:sldLayoutId id="2147483671" r:id="rId11"/>
    <p:sldLayoutId id="2147483670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C0AE3-7551-46F0-8FC3-C027A2CDE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88A71-A775-400B-ACC3-F77149C736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9407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0875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1067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665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318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481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4480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FF4F6-F76C-4568-ADCD-31DDC3AC54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77E34C-9E89-4A15-932C-B429E6CD23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7930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5F3B4-B314-451A-B90A-0C5C0691F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029BE-A355-42A9-A78F-2A6A15E125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8794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2A2BA-D34B-4FD0-8CB0-3BB0900CB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2BA07-5D37-41B0-986F-D52966711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9463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59973-550F-48C7-8FFC-FC57737CB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28E490-284D-4383-B9C6-E4FDD17BE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18423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E0B40-C8C7-4CC0-BA0F-32CEE9AE2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6509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8072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ulalongkorn">
      <a:majorFont>
        <a:latin typeface="CHULALONGKORN"/>
        <a:ea typeface=""/>
        <a:cs typeface="CHULALONGKORN"/>
      </a:majorFont>
      <a:minorFont>
        <a:latin typeface="CHULALONGKORN"/>
        <a:ea typeface=""/>
        <a:cs typeface="CHULALONGKOR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tx_nrct presentation template_upd641228.potx" id="{1BB68040-BAC6-4EAB-BB17-8E36ED7E6408}" vid="{E607F326-3944-4752-8663-9729B4E6E4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CHULALONGKORN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NRCT Presentation Template</dc:title>
  <dc:creator>Atiwatt Janyarak</dc:creator>
  <cp:keywords>NRCT</cp:keywords>
  <cp:lastModifiedBy>Atiwatt Janyarak</cp:lastModifiedBy>
  <cp:revision>14</cp:revision>
  <dcterms:created xsi:type="dcterms:W3CDTF">2021-12-28T02:08:40Z</dcterms:created>
  <dcterms:modified xsi:type="dcterms:W3CDTF">2021-12-29T02:19:55Z</dcterms:modified>
</cp:coreProperties>
</file>